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2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2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D967-85EC-49EA-9502-B403DC19C3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B8D9-C161-4860-BE80-5B3119D79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667" y="469899"/>
            <a:ext cx="7924800" cy="5930901"/>
          </a:xfrm>
          <a:solidFill>
            <a:schemeClr val="bg1">
              <a:lumMod val="95000"/>
              <a:alpha val="90000"/>
            </a:schemeClr>
          </a:solidFill>
          <a:effectLst>
            <a:softEdge rad="127000"/>
          </a:effectLst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Где информацию найти?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Конечно в мировой сети!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 хочешь можно здесь узнать,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Смотреть мультфильмы и играть.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Объединил собой весь свет - 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 говорим 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</a:t>
            </a:r>
            <a:b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28132" y="4732870"/>
            <a:ext cx="6959601" cy="1667930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endParaRPr lang="ru-RU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Картинки по запросу поиск в интернет для детей ико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CA0DB"/>
              </a:clrFrom>
              <a:clrTo>
                <a:srgbClr val="2CA0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7" y="1623482"/>
            <a:ext cx="3640663" cy="36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732" y="546097"/>
            <a:ext cx="7196667" cy="5833534"/>
          </a:xfrm>
          <a:solidFill>
            <a:schemeClr val="bg1">
              <a:lumMod val="95000"/>
              <a:alpha val="90000"/>
            </a:schemeClr>
          </a:solidFill>
          <a:effectLst>
            <a:softEdge rad="127000"/>
          </a:effectLst>
        </p:spPr>
        <p:txBody>
          <a:bodyPr anchor="ctr">
            <a:norm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Классный час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300" dirty="0" smtClean="0">
                <a:latin typeface="Comic Sans MS" panose="030F0702030302020204" pitchFamily="66" charset="0"/>
              </a:rPr>
              <a:t/>
            </a:r>
            <a:br>
              <a:rPr lang="ru-RU" sz="3300" dirty="0" smtClean="0">
                <a:latin typeface="Comic Sans MS" panose="030F0702030302020204" pitchFamily="66" charset="0"/>
              </a:rPr>
            </a:br>
            <a:r>
              <a:rPr lang="ru-RU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6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r>
              <a:rPr lang="ru-RU" sz="6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</a:t>
            </a:r>
            <a:r>
              <a:rPr lang="ru-RU" sz="6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Ы</a:t>
            </a:r>
            <a:r>
              <a:rPr lang="ru-RU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 </a:t>
            </a:r>
            <a:r>
              <a:rPr lang="ru-RU" sz="6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6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</a:t>
            </a:r>
            <a:r>
              <a:rPr lang="ru-RU" sz="6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</a:t>
            </a:r>
            <a:r>
              <a:rPr lang="ru-RU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6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</a:t>
            </a:r>
            <a:r>
              <a:rPr lang="ru-RU" sz="6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6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Ы</a:t>
            </a:r>
            <a:r>
              <a:rPr lang="ru-R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</a:t>
            </a:r>
            <a: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8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8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8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sz="8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8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8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sz="8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sz="8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3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1-4 класс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1" y="1766389"/>
            <a:ext cx="3648335" cy="33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423333"/>
            <a:ext cx="11329458" cy="6163734"/>
          </a:xfrm>
          <a:solidFill>
            <a:schemeClr val="bg1">
              <a:lumMod val="95000"/>
              <a:alpha val="90000"/>
            </a:schemeClr>
          </a:solidFill>
          <a:effectLst>
            <a:softEdge rad="127000"/>
          </a:effectLst>
        </p:spPr>
        <p:txBody>
          <a:bodyPr anchor="t">
            <a:normAutofit/>
          </a:bodyPr>
          <a:lstStyle/>
          <a:p>
            <a:pPr algn="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 – всемирная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компьютерная сеть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mini-portal.ru/pictures/google_optovolokn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83" y="4040189"/>
            <a:ext cx="4244795" cy="25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" y="2966839"/>
            <a:ext cx="4585673" cy="34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132" y="469899"/>
            <a:ext cx="7772401" cy="5930901"/>
          </a:xfrm>
          <a:solidFill>
            <a:schemeClr val="bg1">
              <a:lumMod val="95000"/>
              <a:alpha val="90000"/>
            </a:schemeClr>
          </a:solidFill>
          <a:effectLst>
            <a:softEdge rad="127000"/>
          </a:effectLst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 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море окунуться и водой не захлебнуться,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попасть чтоб под машину по дороге к магазину,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 грамотно писать и ошибок избегать,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общаться правильно – соблюдаем</a:t>
            </a:r>
            <a:b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28132" y="4859634"/>
            <a:ext cx="7653868" cy="1541165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</a:t>
            </a: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</a:t>
            </a:r>
            <a:endParaRPr lang="ru-RU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Картинки по запросу правила на воде картин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79" y="292139"/>
            <a:ext cx="2151015" cy="2171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szn27.ru/sites/files/mszn/kgu/vzmsrc/picture/2017/34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0"/>
          <a:stretch/>
        </p:blipFill>
        <p:spPr bwMode="auto">
          <a:xfrm>
            <a:off x="8412691" y="2347130"/>
            <a:ext cx="3514149" cy="251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правила русского языка и де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086" y="4859634"/>
            <a:ext cx="2909358" cy="13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Тема Office</vt:lpstr>
      <vt:lpstr>Где информацию найти? Конечно в мировой сети! Что хочешь можно здесь узнать, Смотреть мультфильмы и играть. Объединил собой весь свет -  Мы говорим про  </vt:lpstr>
      <vt:lpstr>Классный час  ПОЛЕЗНЫЙ И БЕЗОПАСНЫЙ ИНТЕРНЕТ  1-4 класс</vt:lpstr>
      <vt:lpstr> ИНТЕРНЕТ – всемирная компьютерная сеть</vt:lpstr>
      <vt:lpstr> Чтобы в море окунуться и водой не захлебнуться, Не попасть чтоб под машину по дороге к магазину, Чтобы грамотно писать и ошибок избегать, И общаться правильно – соблюдаем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ПОЛЕЗНЫЙ И БЕЗОПАСНЫЙ ИНТЕРНЕТ  1-4 класс</dc:title>
  <dc:creator>Светлана</dc:creator>
  <cp:lastModifiedBy>Светлана</cp:lastModifiedBy>
  <cp:revision>42</cp:revision>
  <dcterms:created xsi:type="dcterms:W3CDTF">2017-09-13T16:03:32Z</dcterms:created>
  <dcterms:modified xsi:type="dcterms:W3CDTF">2017-09-22T13:20:44Z</dcterms:modified>
</cp:coreProperties>
</file>